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10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603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640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92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1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303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354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423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468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18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67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563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93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44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50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190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458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F8032DB-6085-49E5-A513-4C91996CEBB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B5DD0DBC-B03B-4C20-8600-C0865813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6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sl.org/research/health/the-affordable-care-act-brief-summary.aspx" TargetMode="External"/><Relationship Id="rId2" Type="http://schemas.openxmlformats.org/officeDocument/2006/relationships/hyperlink" Target="https://www.ncbi.nlm.nih.gov/pmc/articles/PMC3001814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www.congress.gov/bill/111th-congress/house-bill/359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sl.org/research/health/the-affordable-care-act-brief-summary.aspx" TargetMode="External"/><Relationship Id="rId2" Type="http://schemas.openxmlformats.org/officeDocument/2006/relationships/hyperlink" Target="https://www.congress.gov/bill/111th-congress/house-bill/359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Expanding Primary Care </a:t>
            </a:r>
            <a:r>
              <a:rPr lang="en-US" b="1" dirty="0" smtClean="0"/>
              <a:t>Workforce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 Name</a:t>
            </a:r>
          </a:p>
          <a:p>
            <a:r>
              <a:rPr lang="en-US" dirty="0" smtClean="0"/>
              <a:t>Institution Affiliation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351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 key Element of the Act and its Description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5558997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Expansion of primary care workforce</a:t>
            </a:r>
          </a:p>
          <a:p>
            <a:r>
              <a:rPr lang="en-US" sz="2000" dirty="0" smtClean="0"/>
              <a:t>Signed in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March, 2010</a:t>
            </a:r>
          </a:p>
          <a:p>
            <a:r>
              <a:rPr lang="en-US" sz="2000" dirty="0" smtClean="0"/>
              <a:t>Amended as healthcare and education reconciliation act</a:t>
            </a:r>
          </a:p>
          <a:p>
            <a:r>
              <a:rPr lang="en-US" sz="2000" dirty="0" smtClean="0"/>
              <a:t>Expansion of primary care workforce enables smooth running of health services</a:t>
            </a:r>
          </a:p>
          <a:p>
            <a:r>
              <a:rPr lang="en-US" sz="2000" dirty="0" smtClean="0"/>
              <a:t>Expansion could be effective through workforce education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950" y="2603500"/>
            <a:ext cx="3801649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942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Section in the ACA/PTA where the Critical Element is Found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5233320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Expansion of primary care workforce element is found in section 1201 in subtitle C of the ACA</a:t>
            </a:r>
          </a:p>
          <a:p>
            <a:r>
              <a:rPr lang="en-US" sz="2000" dirty="0" smtClean="0"/>
              <a:t>Modified following section 10103 of the constitution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275" y="2603500"/>
            <a:ext cx="3528092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98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Regulations in which the Key Elements are Found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5183216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Expansion of primary care workforce element is found in clinical preventive services regulations</a:t>
            </a:r>
          </a:p>
          <a:p>
            <a:r>
              <a:rPr lang="en-US" sz="2000" dirty="0" smtClean="0"/>
              <a:t>It is categorized as an advancement of health insurance provision</a:t>
            </a:r>
          </a:p>
          <a:p>
            <a:r>
              <a:rPr lang="en-US" sz="2000" dirty="0" smtClean="0"/>
              <a:t>It can also be linked to national disease prevention regulation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171" y="2603500"/>
            <a:ext cx="4830572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22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Impact of the Element on Health Care Administrators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4845013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Element helps increase the number of health personnel</a:t>
            </a:r>
          </a:p>
          <a:p>
            <a:r>
              <a:rPr lang="en-US" sz="2000" dirty="0" smtClean="0"/>
              <a:t>Expansion of primary care workforce helps improve their working states</a:t>
            </a:r>
          </a:p>
          <a:p>
            <a:r>
              <a:rPr lang="en-US" sz="2000" dirty="0" smtClean="0"/>
              <a:t>Element helps improve conditions of patients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967" y="2603500"/>
            <a:ext cx="4592657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11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Links that give Information on these Key Element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5245846" cy="3416300"/>
          </a:xfrm>
        </p:spPr>
        <p:txBody>
          <a:bodyPr>
            <a:normAutofit/>
          </a:bodyPr>
          <a:lstStyle/>
          <a:p>
            <a:r>
              <a:rPr lang="en-US" sz="2000" u="sng" dirty="0">
                <a:hlinkClick r:id="rId2"/>
              </a:rPr>
              <a:t>https://www.ncbi.nlm.nih.gov/pmc/articles/PMC3001814</a:t>
            </a:r>
            <a:r>
              <a:rPr lang="en-US" sz="2000" u="sng" dirty="0" smtClean="0">
                <a:hlinkClick r:id="rId2"/>
              </a:rPr>
              <a:t>/</a:t>
            </a:r>
            <a:endParaRPr lang="en-US" sz="2000" u="sng" dirty="0" smtClean="0"/>
          </a:p>
          <a:p>
            <a:r>
              <a:rPr lang="en-US" sz="2000" u="sng" dirty="0">
                <a:hlinkClick r:id="rId3"/>
              </a:rPr>
              <a:t>https://www.ncsl.org/research/health/the-affordable-care-act-brief-summary.aspx</a:t>
            </a:r>
            <a:r>
              <a:rPr lang="en-US" sz="2000" dirty="0"/>
              <a:t> </a:t>
            </a:r>
            <a:endParaRPr lang="en-US" sz="2000" dirty="0" smtClean="0"/>
          </a:p>
          <a:p>
            <a:r>
              <a:rPr lang="en-US" sz="2000" u="sng" dirty="0">
                <a:hlinkClick r:id="rId4"/>
              </a:rPr>
              <a:t>https://www.congress.gov/bill/111th-congress/house-bill/3590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2513816"/>
            <a:ext cx="4634629" cy="350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04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H.R.3590 - 111th Congress (2009-2010): Patient Protection and Affordable Care Act. (2020). Retrieved March twenty-fifth, 2020, from </a:t>
            </a:r>
            <a:r>
              <a:rPr lang="en-US" sz="2000" u="sng" dirty="0">
                <a:hlinkClick r:id="rId2"/>
              </a:rPr>
              <a:t>https://www.congress.gov/bill/111th-congress/house-bill/3590</a:t>
            </a:r>
            <a:endParaRPr lang="en-US" sz="2000" dirty="0"/>
          </a:p>
          <a:p>
            <a:r>
              <a:rPr lang="en-US" sz="2000" dirty="0"/>
              <a:t>King, M. (2011). The Affordable Care Act: A Brief Summary. Retrieved March twenty-fifth, 2020, from </a:t>
            </a:r>
            <a:r>
              <a:rPr lang="en-US" sz="2000" u="sng" dirty="0">
                <a:hlinkClick r:id="rId3"/>
              </a:rPr>
              <a:t>https://www.ncsl.org/research/health/the-affordable-care-act-brief-summary.aspx</a:t>
            </a:r>
            <a:endParaRPr lang="en-US" sz="2000" dirty="0"/>
          </a:p>
          <a:p>
            <a:r>
              <a:rPr lang="en-US" sz="2000" dirty="0"/>
              <a:t>Rosenbaum, S. (2020). The Patient Protection and Affordable Care Act: Implications for Public Health Policy and Practice. Retrieved March twenty-fifth, 2020, </a:t>
            </a:r>
            <a:r>
              <a:rPr lang="en-US" sz="2000" dirty="0" smtClean="0"/>
              <a:t>from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429551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263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 Boardroom</vt:lpstr>
      <vt:lpstr>Expanding Primary Care Workforce</vt:lpstr>
      <vt:lpstr>A key Element of the Act and its Description</vt:lpstr>
      <vt:lpstr>The Section in the ACA/PTA where the Critical Element is Found</vt:lpstr>
      <vt:lpstr>Regulations in which the Key Elements are Found </vt:lpstr>
      <vt:lpstr>Impact of the Element on Health Care Administrators</vt:lpstr>
      <vt:lpstr>Links that give Information on these Key Element 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Expanding Primary Care Workforce</dc:title>
  <dc:creator>user</dc:creator>
  <cp:lastModifiedBy>user</cp:lastModifiedBy>
  <cp:revision>6</cp:revision>
  <dcterms:created xsi:type="dcterms:W3CDTF">2020-03-26T11:46:48Z</dcterms:created>
  <dcterms:modified xsi:type="dcterms:W3CDTF">2020-03-26T12:43:54Z</dcterms:modified>
</cp:coreProperties>
</file>